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67" r:id="rId3"/>
  </p:sldIdLst>
  <p:sldSz cx="6858000" cy="9144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4"/>
    <a:srgbClr val="EAEAEA"/>
    <a:srgbClr val="C1E7FF"/>
    <a:srgbClr val="877B6C"/>
    <a:srgbClr val="008CCC"/>
    <a:srgbClr val="00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90929"/>
  </p:normalViewPr>
  <p:slideViewPr>
    <p:cSldViewPr>
      <p:cViewPr>
        <p:scale>
          <a:sx n="80" d="100"/>
          <a:sy n="80" d="100"/>
        </p:scale>
        <p:origin x="-1680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32035-6E5B-4DC8-8577-0CEFCF2592A2}" type="doc">
      <dgm:prSet loTypeId="urn:microsoft.com/office/officeart/2005/8/layout/hierarchy4" loCatId="hierarchy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8ED3490-1A60-4E1F-8C96-5B8C58182045}">
      <dgm:prSet phldrT="[Text]"/>
      <dgm:spPr/>
      <dgm:t>
        <a:bodyPr/>
        <a:lstStyle/>
        <a:p>
          <a:r>
            <a:rPr lang="en-US" dirty="0" smtClean="0">
              <a:solidFill>
                <a:schemeClr val="accent5"/>
              </a:solidFill>
            </a:rPr>
            <a:t>Purpose</a:t>
          </a:r>
          <a:endParaRPr lang="en-US" dirty="0">
            <a:solidFill>
              <a:schemeClr val="accent5"/>
            </a:solidFill>
          </a:endParaRPr>
        </a:p>
      </dgm:t>
    </dgm:pt>
    <dgm:pt modelId="{D8ADBECC-E83D-401C-86AE-07BB64A0C078}" type="parTrans" cxnId="{52C5DB6C-C40F-4683-8056-6BB6B0DD881E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F6F33EC4-8342-441D-B369-5CC97A24CEEE}" type="sibTrans" cxnId="{52C5DB6C-C40F-4683-8056-6BB6B0DD881E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B043D7C5-4560-4A75-977E-70096D8D0A0E}">
      <dgm:prSet phldrT="[Text]"/>
      <dgm:spPr/>
      <dgm:t>
        <a:bodyPr/>
        <a:lstStyle/>
        <a:p>
          <a:r>
            <a:rPr lang="en-US" dirty="0" smtClean="0">
              <a:solidFill>
                <a:schemeClr val="accent5"/>
              </a:solidFill>
            </a:rPr>
            <a:t>Lessons Learned</a:t>
          </a:r>
          <a:endParaRPr lang="en-US" dirty="0">
            <a:solidFill>
              <a:schemeClr val="accent5"/>
            </a:solidFill>
          </a:endParaRPr>
        </a:p>
      </dgm:t>
    </dgm:pt>
    <dgm:pt modelId="{04FC32C9-92C1-495D-9C2F-C7B7347B7D97}" type="parTrans" cxnId="{77AE3B3C-485A-4E42-94B7-576CA326DD6D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A774C4AE-E004-4B3F-995D-D29B4EAF891F}" type="sibTrans" cxnId="{77AE3B3C-485A-4E42-94B7-576CA326DD6D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E9EC50BE-D160-4C62-B094-352F3A6E3C92}">
      <dgm:prSet phldrT="[Text]"/>
      <dgm:spPr/>
      <dgm:t>
        <a:bodyPr/>
        <a:lstStyle/>
        <a:p>
          <a:r>
            <a:rPr lang="en-US" dirty="0" smtClean="0">
              <a:solidFill>
                <a:schemeClr val="accent5"/>
              </a:solidFill>
            </a:rPr>
            <a:t>Recommended </a:t>
          </a:r>
          <a:r>
            <a:rPr lang="en-US" dirty="0" smtClean="0">
              <a:solidFill>
                <a:schemeClr val="accent5"/>
              </a:solidFill>
            </a:rPr>
            <a:t>Pricing</a:t>
          </a:r>
          <a:endParaRPr lang="en-US" dirty="0">
            <a:solidFill>
              <a:schemeClr val="accent5"/>
            </a:solidFill>
          </a:endParaRPr>
        </a:p>
      </dgm:t>
    </dgm:pt>
    <dgm:pt modelId="{82F54A5F-BA89-4140-923B-56EDBAA8049C}" type="parTrans" cxnId="{3A18A256-5053-4FD1-8F52-56059F28D5A6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B7E0AB7B-505F-4214-9C59-F825854F4738}" type="sibTrans" cxnId="{3A18A256-5053-4FD1-8F52-56059F28D5A6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0E16685B-428F-49A2-A3A5-2A99832A1A7C}">
      <dgm:prSet phldrT="[Text]"/>
      <dgm:spPr/>
      <dgm:t>
        <a:bodyPr/>
        <a:lstStyle/>
        <a:p>
          <a:r>
            <a:rPr lang="en-US" dirty="0" smtClean="0">
              <a:solidFill>
                <a:schemeClr val="accent5"/>
              </a:solidFill>
            </a:rPr>
            <a:t>Details:</a:t>
          </a:r>
        </a:p>
        <a:p>
          <a:r>
            <a:rPr lang="en-US" dirty="0" smtClean="0">
              <a:solidFill>
                <a:schemeClr val="accent5"/>
              </a:solidFill>
            </a:rPr>
            <a:t>Time (of day, event duration)</a:t>
          </a:r>
        </a:p>
        <a:p>
          <a:r>
            <a:rPr lang="en-US" dirty="0" smtClean="0">
              <a:solidFill>
                <a:schemeClr val="accent5"/>
              </a:solidFill>
            </a:rPr>
            <a:t>Refreshments</a:t>
          </a:r>
          <a:endParaRPr lang="en-US" dirty="0">
            <a:solidFill>
              <a:schemeClr val="accent5"/>
            </a:solidFill>
          </a:endParaRPr>
        </a:p>
      </dgm:t>
    </dgm:pt>
    <dgm:pt modelId="{8982EAB9-0D9A-4192-9E3C-A4C949FE8F50}" type="parTrans" cxnId="{06272E30-D1C3-415E-B50B-2078C2465034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4CD7070A-4359-423E-81C6-AB14910464F6}" type="sibTrans" cxnId="{06272E30-D1C3-415E-B50B-2078C2465034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8E71B8CA-9F6B-459B-B402-C7E13926843B}">
      <dgm:prSet phldrT="[Text]"/>
      <dgm:spPr/>
      <dgm:t>
        <a:bodyPr/>
        <a:lstStyle/>
        <a:p>
          <a:r>
            <a:rPr lang="en-US" dirty="0" smtClean="0">
              <a:solidFill>
                <a:schemeClr val="accent5"/>
              </a:solidFill>
            </a:rPr>
            <a:t>Invite Attachments</a:t>
          </a:r>
          <a:endParaRPr lang="en-US" dirty="0">
            <a:solidFill>
              <a:schemeClr val="accent5"/>
            </a:solidFill>
          </a:endParaRPr>
        </a:p>
      </dgm:t>
    </dgm:pt>
    <dgm:pt modelId="{1B22F485-464B-445A-850E-EB9EA120092C}" type="parTrans" cxnId="{E9ADA34B-49CF-4EB2-8016-E441345B2D2B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DD7481A8-EF7F-4268-A0A7-6AEE5BCB94BA}" type="sibTrans" cxnId="{E9ADA34B-49CF-4EB2-8016-E441345B2D2B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BC2EF7A1-2852-40D8-9646-44F352C26934}">
      <dgm:prSet phldrT="[Text]"/>
      <dgm:spPr/>
      <dgm:t>
        <a:bodyPr/>
        <a:lstStyle/>
        <a:p>
          <a:r>
            <a:rPr lang="en-US" dirty="0" smtClean="0">
              <a:solidFill>
                <a:schemeClr val="accent5"/>
              </a:solidFill>
            </a:rPr>
            <a:t>Audience</a:t>
          </a:r>
          <a:endParaRPr lang="en-US" dirty="0">
            <a:solidFill>
              <a:schemeClr val="accent5"/>
            </a:solidFill>
          </a:endParaRPr>
        </a:p>
      </dgm:t>
    </dgm:pt>
    <dgm:pt modelId="{FF2C48E4-937C-4792-A428-0496C442A87A}" type="sibTrans" cxnId="{6FA99719-6F5A-4EC0-B4ED-B831D10150F2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C8324704-AB34-4458-A1CF-36F43606FC32}" type="parTrans" cxnId="{6FA99719-6F5A-4EC0-B4ED-B831D10150F2}">
      <dgm:prSet/>
      <dgm:spPr/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4980180E-3E54-427B-86F5-EDEDB06FF5F3}" type="pres">
      <dgm:prSet presAssocID="{7C432035-6E5B-4DC8-8577-0CEFCF2592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1C05E8-9CA4-4D04-A08A-F61B0B197E59}" type="pres">
      <dgm:prSet presAssocID="{78ED3490-1A60-4E1F-8C96-5B8C58182045}" presName="vertOne" presStyleCnt="0"/>
      <dgm:spPr/>
      <dgm:t>
        <a:bodyPr/>
        <a:lstStyle/>
        <a:p>
          <a:endParaRPr lang="en-US"/>
        </a:p>
      </dgm:t>
    </dgm:pt>
    <dgm:pt modelId="{F74BDC17-7173-4DCC-9693-1734C4EC7182}" type="pres">
      <dgm:prSet presAssocID="{78ED3490-1A60-4E1F-8C96-5B8C58182045}" presName="txOne" presStyleLbl="node0" presStyleIdx="0" presStyleCnt="1" custLinFactNeighborX="-2470" custLinFactNeighborY="10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6B7DF3-0025-49B0-8294-FAB0A425200C}" type="pres">
      <dgm:prSet presAssocID="{78ED3490-1A60-4E1F-8C96-5B8C58182045}" presName="parTransOne" presStyleCnt="0"/>
      <dgm:spPr/>
      <dgm:t>
        <a:bodyPr/>
        <a:lstStyle/>
        <a:p>
          <a:endParaRPr lang="en-US"/>
        </a:p>
      </dgm:t>
    </dgm:pt>
    <dgm:pt modelId="{B8482149-B29A-4FAA-9999-8532495AE2E5}" type="pres">
      <dgm:prSet presAssocID="{78ED3490-1A60-4E1F-8C96-5B8C58182045}" presName="horzOne" presStyleCnt="0"/>
      <dgm:spPr/>
      <dgm:t>
        <a:bodyPr/>
        <a:lstStyle/>
        <a:p>
          <a:endParaRPr lang="en-US"/>
        </a:p>
      </dgm:t>
    </dgm:pt>
    <dgm:pt modelId="{CA27A8A7-B007-485C-B1B4-D3477E08A117}" type="pres">
      <dgm:prSet presAssocID="{B043D7C5-4560-4A75-977E-70096D8D0A0E}" presName="vertTwo" presStyleCnt="0"/>
      <dgm:spPr/>
      <dgm:t>
        <a:bodyPr/>
        <a:lstStyle/>
        <a:p>
          <a:endParaRPr lang="en-US"/>
        </a:p>
      </dgm:t>
    </dgm:pt>
    <dgm:pt modelId="{4B2902B5-C0F0-4752-9274-A0EB414AD9C2}" type="pres">
      <dgm:prSet presAssocID="{B043D7C5-4560-4A75-977E-70096D8D0A0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521B66-6801-4B49-8090-A0BD25C62147}" type="pres">
      <dgm:prSet presAssocID="{B043D7C5-4560-4A75-977E-70096D8D0A0E}" presName="parTransTwo" presStyleCnt="0"/>
      <dgm:spPr/>
      <dgm:t>
        <a:bodyPr/>
        <a:lstStyle/>
        <a:p>
          <a:endParaRPr lang="en-US"/>
        </a:p>
      </dgm:t>
    </dgm:pt>
    <dgm:pt modelId="{C6169A80-B079-407B-AD53-3563337CD45B}" type="pres">
      <dgm:prSet presAssocID="{B043D7C5-4560-4A75-977E-70096D8D0A0E}" presName="horzTwo" presStyleCnt="0"/>
      <dgm:spPr/>
      <dgm:t>
        <a:bodyPr/>
        <a:lstStyle/>
        <a:p>
          <a:endParaRPr lang="en-US"/>
        </a:p>
      </dgm:t>
    </dgm:pt>
    <dgm:pt modelId="{4226A50F-2D5A-4EDB-A34A-B027A64839BA}" type="pres">
      <dgm:prSet presAssocID="{E9EC50BE-D160-4C62-B094-352F3A6E3C92}" presName="vertThree" presStyleCnt="0"/>
      <dgm:spPr/>
      <dgm:t>
        <a:bodyPr/>
        <a:lstStyle/>
        <a:p>
          <a:endParaRPr lang="en-US"/>
        </a:p>
      </dgm:t>
    </dgm:pt>
    <dgm:pt modelId="{3BE587A2-DB94-4CD0-BC7F-D0CBBFE5D6B7}" type="pres">
      <dgm:prSet presAssocID="{E9EC50BE-D160-4C62-B094-352F3A6E3C9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357E9D-0021-4568-AD03-82F8506608F9}" type="pres">
      <dgm:prSet presAssocID="{E9EC50BE-D160-4C62-B094-352F3A6E3C92}" presName="horzThree" presStyleCnt="0"/>
      <dgm:spPr/>
      <dgm:t>
        <a:bodyPr/>
        <a:lstStyle/>
        <a:p>
          <a:endParaRPr lang="en-US"/>
        </a:p>
      </dgm:t>
    </dgm:pt>
    <dgm:pt modelId="{9BE33B54-567E-4349-887C-E82514ADE06B}" type="pres">
      <dgm:prSet presAssocID="{B7E0AB7B-505F-4214-9C59-F825854F4738}" presName="sibSpaceThree" presStyleCnt="0"/>
      <dgm:spPr/>
      <dgm:t>
        <a:bodyPr/>
        <a:lstStyle/>
        <a:p>
          <a:endParaRPr lang="en-US"/>
        </a:p>
      </dgm:t>
    </dgm:pt>
    <dgm:pt modelId="{B95B5D92-2430-4D96-B994-CEBE7B4FA111}" type="pres">
      <dgm:prSet presAssocID="{0E16685B-428F-49A2-A3A5-2A99832A1A7C}" presName="vertThree" presStyleCnt="0"/>
      <dgm:spPr/>
      <dgm:t>
        <a:bodyPr/>
        <a:lstStyle/>
        <a:p>
          <a:endParaRPr lang="en-US"/>
        </a:p>
      </dgm:t>
    </dgm:pt>
    <dgm:pt modelId="{699817AB-8593-4B1A-A00B-D84FDDA6C509}" type="pres">
      <dgm:prSet presAssocID="{0E16685B-428F-49A2-A3A5-2A99832A1A7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3B27B-43B5-44C5-A6F8-AEF77130F9A1}" type="pres">
      <dgm:prSet presAssocID="{0E16685B-428F-49A2-A3A5-2A99832A1A7C}" presName="horzThree" presStyleCnt="0"/>
      <dgm:spPr/>
      <dgm:t>
        <a:bodyPr/>
        <a:lstStyle/>
        <a:p>
          <a:endParaRPr lang="en-US"/>
        </a:p>
      </dgm:t>
    </dgm:pt>
    <dgm:pt modelId="{CB975BD4-E64D-4C00-8205-6F07875D57BF}" type="pres">
      <dgm:prSet presAssocID="{A774C4AE-E004-4B3F-995D-D29B4EAF891F}" presName="sibSpaceTwo" presStyleCnt="0"/>
      <dgm:spPr/>
      <dgm:t>
        <a:bodyPr/>
        <a:lstStyle/>
        <a:p>
          <a:endParaRPr lang="en-US"/>
        </a:p>
      </dgm:t>
    </dgm:pt>
    <dgm:pt modelId="{957E9583-DA4F-43AD-9118-5A9331B2C239}" type="pres">
      <dgm:prSet presAssocID="{BC2EF7A1-2852-40D8-9646-44F352C26934}" presName="vertTwo" presStyleCnt="0"/>
      <dgm:spPr/>
      <dgm:t>
        <a:bodyPr/>
        <a:lstStyle/>
        <a:p>
          <a:endParaRPr lang="en-US"/>
        </a:p>
      </dgm:t>
    </dgm:pt>
    <dgm:pt modelId="{F481E079-1C1B-444A-9954-80A322E3B4F1}" type="pres">
      <dgm:prSet presAssocID="{BC2EF7A1-2852-40D8-9646-44F352C2693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4F4A2D-0832-4AB7-96E2-B9E0D27EBB88}" type="pres">
      <dgm:prSet presAssocID="{BC2EF7A1-2852-40D8-9646-44F352C26934}" presName="parTransTwo" presStyleCnt="0"/>
      <dgm:spPr/>
      <dgm:t>
        <a:bodyPr/>
        <a:lstStyle/>
        <a:p>
          <a:endParaRPr lang="en-US"/>
        </a:p>
      </dgm:t>
    </dgm:pt>
    <dgm:pt modelId="{D3C1CD4A-3471-4AC4-B624-C2B87E5F1B2B}" type="pres">
      <dgm:prSet presAssocID="{BC2EF7A1-2852-40D8-9646-44F352C26934}" presName="horzTwo" presStyleCnt="0"/>
      <dgm:spPr/>
      <dgm:t>
        <a:bodyPr/>
        <a:lstStyle/>
        <a:p>
          <a:endParaRPr lang="en-US"/>
        </a:p>
      </dgm:t>
    </dgm:pt>
    <dgm:pt modelId="{D4D5AB2E-7F6E-42DF-941E-C74275AF4063}" type="pres">
      <dgm:prSet presAssocID="{8E71B8CA-9F6B-459B-B402-C7E13926843B}" presName="vertThree" presStyleCnt="0"/>
      <dgm:spPr/>
      <dgm:t>
        <a:bodyPr/>
        <a:lstStyle/>
        <a:p>
          <a:endParaRPr lang="en-US"/>
        </a:p>
      </dgm:t>
    </dgm:pt>
    <dgm:pt modelId="{0EE8E2A3-7D3D-44F4-B2C9-8547ECB2DAA8}" type="pres">
      <dgm:prSet presAssocID="{8E71B8CA-9F6B-459B-B402-C7E13926843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224EC-0688-430B-9D96-D382D2E91145}" type="pres">
      <dgm:prSet presAssocID="{8E71B8CA-9F6B-459B-B402-C7E13926843B}" presName="horzThree" presStyleCnt="0"/>
      <dgm:spPr/>
      <dgm:t>
        <a:bodyPr/>
        <a:lstStyle/>
        <a:p>
          <a:endParaRPr lang="en-US"/>
        </a:p>
      </dgm:t>
    </dgm:pt>
  </dgm:ptLst>
  <dgm:cxnLst>
    <dgm:cxn modelId="{58D631C4-5F48-43C9-B823-D46301EA7B3C}" type="presOf" srcId="{78ED3490-1A60-4E1F-8C96-5B8C58182045}" destId="{F74BDC17-7173-4DCC-9693-1734C4EC7182}" srcOrd="0" destOrd="0" presId="urn:microsoft.com/office/officeart/2005/8/layout/hierarchy4"/>
    <dgm:cxn modelId="{3A18A256-5053-4FD1-8F52-56059F28D5A6}" srcId="{B043D7C5-4560-4A75-977E-70096D8D0A0E}" destId="{E9EC50BE-D160-4C62-B094-352F3A6E3C92}" srcOrd="0" destOrd="0" parTransId="{82F54A5F-BA89-4140-923B-56EDBAA8049C}" sibTransId="{B7E0AB7B-505F-4214-9C59-F825854F4738}"/>
    <dgm:cxn modelId="{52C5DB6C-C40F-4683-8056-6BB6B0DD881E}" srcId="{7C432035-6E5B-4DC8-8577-0CEFCF2592A2}" destId="{78ED3490-1A60-4E1F-8C96-5B8C58182045}" srcOrd="0" destOrd="0" parTransId="{D8ADBECC-E83D-401C-86AE-07BB64A0C078}" sibTransId="{F6F33EC4-8342-441D-B369-5CC97A24CEEE}"/>
    <dgm:cxn modelId="{06272E30-D1C3-415E-B50B-2078C2465034}" srcId="{B043D7C5-4560-4A75-977E-70096D8D0A0E}" destId="{0E16685B-428F-49A2-A3A5-2A99832A1A7C}" srcOrd="1" destOrd="0" parTransId="{8982EAB9-0D9A-4192-9E3C-A4C949FE8F50}" sibTransId="{4CD7070A-4359-423E-81C6-AB14910464F6}"/>
    <dgm:cxn modelId="{B2304C6F-878A-4BB4-AEEA-3007635F74F7}" type="presOf" srcId="{E9EC50BE-D160-4C62-B094-352F3A6E3C92}" destId="{3BE587A2-DB94-4CD0-BC7F-D0CBBFE5D6B7}" srcOrd="0" destOrd="0" presId="urn:microsoft.com/office/officeart/2005/8/layout/hierarchy4"/>
    <dgm:cxn modelId="{77AE3B3C-485A-4E42-94B7-576CA326DD6D}" srcId="{78ED3490-1A60-4E1F-8C96-5B8C58182045}" destId="{B043D7C5-4560-4A75-977E-70096D8D0A0E}" srcOrd="0" destOrd="0" parTransId="{04FC32C9-92C1-495D-9C2F-C7B7347B7D97}" sibTransId="{A774C4AE-E004-4B3F-995D-D29B4EAF891F}"/>
    <dgm:cxn modelId="{E9ADA34B-49CF-4EB2-8016-E441345B2D2B}" srcId="{BC2EF7A1-2852-40D8-9646-44F352C26934}" destId="{8E71B8CA-9F6B-459B-B402-C7E13926843B}" srcOrd="0" destOrd="0" parTransId="{1B22F485-464B-445A-850E-EB9EA120092C}" sibTransId="{DD7481A8-EF7F-4268-A0A7-6AEE5BCB94BA}"/>
    <dgm:cxn modelId="{6FA99719-6F5A-4EC0-B4ED-B831D10150F2}" srcId="{78ED3490-1A60-4E1F-8C96-5B8C58182045}" destId="{BC2EF7A1-2852-40D8-9646-44F352C26934}" srcOrd="1" destOrd="0" parTransId="{C8324704-AB34-4458-A1CF-36F43606FC32}" sibTransId="{FF2C48E4-937C-4792-A428-0496C442A87A}"/>
    <dgm:cxn modelId="{E78B092D-1D48-4DDE-89C5-B74350BF1C44}" type="presOf" srcId="{0E16685B-428F-49A2-A3A5-2A99832A1A7C}" destId="{699817AB-8593-4B1A-A00B-D84FDDA6C509}" srcOrd="0" destOrd="0" presId="urn:microsoft.com/office/officeart/2005/8/layout/hierarchy4"/>
    <dgm:cxn modelId="{507C6482-DD5E-4C95-96C2-A5D742D03741}" type="presOf" srcId="{BC2EF7A1-2852-40D8-9646-44F352C26934}" destId="{F481E079-1C1B-444A-9954-80A322E3B4F1}" srcOrd="0" destOrd="0" presId="urn:microsoft.com/office/officeart/2005/8/layout/hierarchy4"/>
    <dgm:cxn modelId="{968E0F7C-B5FC-40CE-B63D-80E22ADD90A6}" type="presOf" srcId="{8E71B8CA-9F6B-459B-B402-C7E13926843B}" destId="{0EE8E2A3-7D3D-44F4-B2C9-8547ECB2DAA8}" srcOrd="0" destOrd="0" presId="urn:microsoft.com/office/officeart/2005/8/layout/hierarchy4"/>
    <dgm:cxn modelId="{7256015B-4FB5-4011-8936-D8A652F93326}" type="presOf" srcId="{B043D7C5-4560-4A75-977E-70096D8D0A0E}" destId="{4B2902B5-C0F0-4752-9274-A0EB414AD9C2}" srcOrd="0" destOrd="0" presId="urn:microsoft.com/office/officeart/2005/8/layout/hierarchy4"/>
    <dgm:cxn modelId="{18C5CE9F-EFEE-4A9F-A689-1321B39C4CB9}" type="presOf" srcId="{7C432035-6E5B-4DC8-8577-0CEFCF2592A2}" destId="{4980180E-3E54-427B-86F5-EDEDB06FF5F3}" srcOrd="0" destOrd="0" presId="urn:microsoft.com/office/officeart/2005/8/layout/hierarchy4"/>
    <dgm:cxn modelId="{4980793D-8EF1-4DD8-9D4A-34D7777421B6}" type="presParOf" srcId="{4980180E-3E54-427B-86F5-EDEDB06FF5F3}" destId="{571C05E8-9CA4-4D04-A08A-F61B0B197E59}" srcOrd="0" destOrd="0" presId="urn:microsoft.com/office/officeart/2005/8/layout/hierarchy4"/>
    <dgm:cxn modelId="{58CACAB8-9CFF-44D0-BD8F-C64A3FB4208F}" type="presParOf" srcId="{571C05E8-9CA4-4D04-A08A-F61B0B197E59}" destId="{F74BDC17-7173-4DCC-9693-1734C4EC7182}" srcOrd="0" destOrd="0" presId="urn:microsoft.com/office/officeart/2005/8/layout/hierarchy4"/>
    <dgm:cxn modelId="{BE2C88EF-1461-49C5-94B8-B6347E1CE188}" type="presParOf" srcId="{571C05E8-9CA4-4D04-A08A-F61B0B197E59}" destId="{F36B7DF3-0025-49B0-8294-FAB0A425200C}" srcOrd="1" destOrd="0" presId="urn:microsoft.com/office/officeart/2005/8/layout/hierarchy4"/>
    <dgm:cxn modelId="{C9BB9A26-01D6-4C01-96CB-2E65B8C7A68F}" type="presParOf" srcId="{571C05E8-9CA4-4D04-A08A-F61B0B197E59}" destId="{B8482149-B29A-4FAA-9999-8532495AE2E5}" srcOrd="2" destOrd="0" presId="urn:microsoft.com/office/officeart/2005/8/layout/hierarchy4"/>
    <dgm:cxn modelId="{2C870AE5-9F36-46C4-8474-5AF9FA0181B4}" type="presParOf" srcId="{B8482149-B29A-4FAA-9999-8532495AE2E5}" destId="{CA27A8A7-B007-485C-B1B4-D3477E08A117}" srcOrd="0" destOrd="0" presId="urn:microsoft.com/office/officeart/2005/8/layout/hierarchy4"/>
    <dgm:cxn modelId="{8B2D03B8-42A6-4B42-A487-9126B06F656B}" type="presParOf" srcId="{CA27A8A7-B007-485C-B1B4-D3477E08A117}" destId="{4B2902B5-C0F0-4752-9274-A0EB414AD9C2}" srcOrd="0" destOrd="0" presId="urn:microsoft.com/office/officeart/2005/8/layout/hierarchy4"/>
    <dgm:cxn modelId="{2FE57980-44EC-49AD-A098-CCB5829F669C}" type="presParOf" srcId="{CA27A8A7-B007-485C-B1B4-D3477E08A117}" destId="{63521B66-6801-4B49-8090-A0BD25C62147}" srcOrd="1" destOrd="0" presId="urn:microsoft.com/office/officeart/2005/8/layout/hierarchy4"/>
    <dgm:cxn modelId="{BBB96A60-CBD0-48E9-BD6B-BDFECC8F230A}" type="presParOf" srcId="{CA27A8A7-B007-485C-B1B4-D3477E08A117}" destId="{C6169A80-B079-407B-AD53-3563337CD45B}" srcOrd="2" destOrd="0" presId="urn:microsoft.com/office/officeart/2005/8/layout/hierarchy4"/>
    <dgm:cxn modelId="{0D64EFF4-0AE4-470E-A6A2-58E8EE1B894A}" type="presParOf" srcId="{C6169A80-B079-407B-AD53-3563337CD45B}" destId="{4226A50F-2D5A-4EDB-A34A-B027A64839BA}" srcOrd="0" destOrd="0" presId="urn:microsoft.com/office/officeart/2005/8/layout/hierarchy4"/>
    <dgm:cxn modelId="{CB27B25D-923C-4509-B81B-BA70509C2502}" type="presParOf" srcId="{4226A50F-2D5A-4EDB-A34A-B027A64839BA}" destId="{3BE587A2-DB94-4CD0-BC7F-D0CBBFE5D6B7}" srcOrd="0" destOrd="0" presId="urn:microsoft.com/office/officeart/2005/8/layout/hierarchy4"/>
    <dgm:cxn modelId="{F151CED6-4AE0-412E-B2F6-16466E168588}" type="presParOf" srcId="{4226A50F-2D5A-4EDB-A34A-B027A64839BA}" destId="{08357E9D-0021-4568-AD03-82F8506608F9}" srcOrd="1" destOrd="0" presId="urn:microsoft.com/office/officeart/2005/8/layout/hierarchy4"/>
    <dgm:cxn modelId="{9705EC69-9809-4BF4-96B0-56AA78715BD5}" type="presParOf" srcId="{C6169A80-B079-407B-AD53-3563337CD45B}" destId="{9BE33B54-567E-4349-887C-E82514ADE06B}" srcOrd="1" destOrd="0" presId="urn:microsoft.com/office/officeart/2005/8/layout/hierarchy4"/>
    <dgm:cxn modelId="{996A3E79-53B9-44BB-85C4-D50B0302C360}" type="presParOf" srcId="{C6169A80-B079-407B-AD53-3563337CD45B}" destId="{B95B5D92-2430-4D96-B994-CEBE7B4FA111}" srcOrd="2" destOrd="0" presId="urn:microsoft.com/office/officeart/2005/8/layout/hierarchy4"/>
    <dgm:cxn modelId="{B68FAC90-B2E5-42EA-8B7D-38F015D3EDC8}" type="presParOf" srcId="{B95B5D92-2430-4D96-B994-CEBE7B4FA111}" destId="{699817AB-8593-4B1A-A00B-D84FDDA6C509}" srcOrd="0" destOrd="0" presId="urn:microsoft.com/office/officeart/2005/8/layout/hierarchy4"/>
    <dgm:cxn modelId="{EAF13549-353B-4953-B19C-FE22F92F2CDF}" type="presParOf" srcId="{B95B5D92-2430-4D96-B994-CEBE7B4FA111}" destId="{7393B27B-43B5-44C5-A6F8-AEF77130F9A1}" srcOrd="1" destOrd="0" presId="urn:microsoft.com/office/officeart/2005/8/layout/hierarchy4"/>
    <dgm:cxn modelId="{EBD0BD7C-239D-4898-B5BC-11792673C21A}" type="presParOf" srcId="{B8482149-B29A-4FAA-9999-8532495AE2E5}" destId="{CB975BD4-E64D-4C00-8205-6F07875D57BF}" srcOrd="1" destOrd="0" presId="urn:microsoft.com/office/officeart/2005/8/layout/hierarchy4"/>
    <dgm:cxn modelId="{DCBD8931-E9A6-495D-B125-4A3D10EBDB54}" type="presParOf" srcId="{B8482149-B29A-4FAA-9999-8532495AE2E5}" destId="{957E9583-DA4F-43AD-9118-5A9331B2C239}" srcOrd="2" destOrd="0" presId="urn:microsoft.com/office/officeart/2005/8/layout/hierarchy4"/>
    <dgm:cxn modelId="{485CA26F-0431-433A-9A07-3B5EA411A375}" type="presParOf" srcId="{957E9583-DA4F-43AD-9118-5A9331B2C239}" destId="{F481E079-1C1B-444A-9954-80A322E3B4F1}" srcOrd="0" destOrd="0" presId="urn:microsoft.com/office/officeart/2005/8/layout/hierarchy4"/>
    <dgm:cxn modelId="{FA67AD4E-10F8-444B-B057-038997C20BF9}" type="presParOf" srcId="{957E9583-DA4F-43AD-9118-5A9331B2C239}" destId="{1D4F4A2D-0832-4AB7-96E2-B9E0D27EBB88}" srcOrd="1" destOrd="0" presId="urn:microsoft.com/office/officeart/2005/8/layout/hierarchy4"/>
    <dgm:cxn modelId="{66964329-173C-471B-BB67-F1DFD3E66FC4}" type="presParOf" srcId="{957E9583-DA4F-43AD-9118-5A9331B2C239}" destId="{D3C1CD4A-3471-4AC4-B624-C2B87E5F1B2B}" srcOrd="2" destOrd="0" presId="urn:microsoft.com/office/officeart/2005/8/layout/hierarchy4"/>
    <dgm:cxn modelId="{BD1811AA-CFCE-480D-8615-737C36A2FEC6}" type="presParOf" srcId="{D3C1CD4A-3471-4AC4-B624-C2B87E5F1B2B}" destId="{D4D5AB2E-7F6E-42DF-941E-C74275AF4063}" srcOrd="0" destOrd="0" presId="urn:microsoft.com/office/officeart/2005/8/layout/hierarchy4"/>
    <dgm:cxn modelId="{96FF6231-352B-49D3-AFE5-84777F477E6D}" type="presParOf" srcId="{D4D5AB2E-7F6E-42DF-941E-C74275AF4063}" destId="{0EE8E2A3-7D3D-44F4-B2C9-8547ECB2DAA8}" srcOrd="0" destOrd="0" presId="urn:microsoft.com/office/officeart/2005/8/layout/hierarchy4"/>
    <dgm:cxn modelId="{689DC7A2-35EE-4E59-8D96-7B6B944B59EF}" type="presParOf" srcId="{D4D5AB2E-7F6E-42DF-941E-C74275AF4063}" destId="{660224EC-0688-430B-9D96-D382D2E9114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BDC17-7173-4DCC-9693-1734C4EC7182}">
      <dsp:nvSpPr>
        <dsp:cNvPr id="0" name=""/>
        <dsp:cNvSpPr/>
      </dsp:nvSpPr>
      <dsp:spPr>
        <a:xfrm>
          <a:off x="0" y="14288"/>
          <a:ext cx="6170783" cy="193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accent5"/>
              </a:solidFill>
            </a:rPr>
            <a:t>Purpose</a:t>
          </a:r>
          <a:endParaRPr lang="en-US" sz="6500" kern="1200" dirty="0">
            <a:solidFill>
              <a:schemeClr val="accent5"/>
            </a:solidFill>
          </a:endParaRPr>
        </a:p>
      </dsp:txBody>
      <dsp:txXfrm>
        <a:off x="56696" y="70984"/>
        <a:ext cx="6057391" cy="1822348"/>
      </dsp:txXfrm>
    </dsp:sp>
    <dsp:sp modelId="{4B2902B5-C0F0-4752-9274-A0EB414AD9C2}">
      <dsp:nvSpPr>
        <dsp:cNvPr id="0" name=""/>
        <dsp:cNvSpPr/>
      </dsp:nvSpPr>
      <dsp:spPr>
        <a:xfrm>
          <a:off x="708" y="2049173"/>
          <a:ext cx="4030946" cy="193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5"/>
              </a:solidFill>
            </a:rPr>
            <a:t>Lessons Learned</a:t>
          </a:r>
          <a:endParaRPr lang="en-US" sz="3000" kern="1200" dirty="0">
            <a:solidFill>
              <a:schemeClr val="accent5"/>
            </a:solidFill>
          </a:endParaRPr>
        </a:p>
      </dsp:txBody>
      <dsp:txXfrm>
        <a:off x="57404" y="2105869"/>
        <a:ext cx="3917554" cy="1822348"/>
      </dsp:txXfrm>
    </dsp:sp>
    <dsp:sp modelId="{3BE587A2-DB94-4CD0-BC7F-D0CBBFE5D6B7}">
      <dsp:nvSpPr>
        <dsp:cNvPr id="0" name=""/>
        <dsp:cNvSpPr/>
      </dsp:nvSpPr>
      <dsp:spPr>
        <a:xfrm>
          <a:off x="708" y="4095796"/>
          <a:ext cx="1974019" cy="193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5"/>
              </a:solidFill>
            </a:rPr>
            <a:t>Recommended </a:t>
          </a:r>
          <a:r>
            <a:rPr lang="en-US" sz="1900" kern="1200" dirty="0" smtClean="0">
              <a:solidFill>
                <a:schemeClr val="accent5"/>
              </a:solidFill>
            </a:rPr>
            <a:t>Pricing</a:t>
          </a:r>
          <a:endParaRPr lang="en-US" sz="1900" kern="1200" dirty="0">
            <a:solidFill>
              <a:schemeClr val="accent5"/>
            </a:solidFill>
          </a:endParaRPr>
        </a:p>
      </dsp:txBody>
      <dsp:txXfrm>
        <a:off x="57404" y="4152492"/>
        <a:ext cx="1860627" cy="1822348"/>
      </dsp:txXfrm>
    </dsp:sp>
    <dsp:sp modelId="{699817AB-8593-4B1A-A00B-D84FDDA6C509}">
      <dsp:nvSpPr>
        <dsp:cNvPr id="0" name=""/>
        <dsp:cNvSpPr/>
      </dsp:nvSpPr>
      <dsp:spPr>
        <a:xfrm>
          <a:off x="2057636" y="4095796"/>
          <a:ext cx="1974019" cy="193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5"/>
              </a:solidFill>
            </a:rPr>
            <a:t>Details: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5"/>
              </a:solidFill>
            </a:rPr>
            <a:t>Time (of day, event duration)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5"/>
              </a:solidFill>
            </a:rPr>
            <a:t>Refreshments</a:t>
          </a:r>
          <a:endParaRPr lang="en-US" sz="1900" kern="1200" dirty="0">
            <a:solidFill>
              <a:schemeClr val="accent5"/>
            </a:solidFill>
          </a:endParaRPr>
        </a:p>
      </dsp:txBody>
      <dsp:txXfrm>
        <a:off x="2114332" y="4152492"/>
        <a:ext cx="1860627" cy="1822348"/>
      </dsp:txXfrm>
    </dsp:sp>
    <dsp:sp modelId="{F481E079-1C1B-444A-9954-80A322E3B4F1}">
      <dsp:nvSpPr>
        <dsp:cNvPr id="0" name=""/>
        <dsp:cNvSpPr/>
      </dsp:nvSpPr>
      <dsp:spPr>
        <a:xfrm>
          <a:off x="4197472" y="2049173"/>
          <a:ext cx="1974019" cy="193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5"/>
              </a:solidFill>
            </a:rPr>
            <a:t>Audience</a:t>
          </a:r>
          <a:endParaRPr lang="en-US" sz="3000" kern="1200" dirty="0">
            <a:solidFill>
              <a:schemeClr val="accent5"/>
            </a:solidFill>
          </a:endParaRPr>
        </a:p>
      </dsp:txBody>
      <dsp:txXfrm>
        <a:off x="4254168" y="2105869"/>
        <a:ext cx="1860627" cy="1822348"/>
      </dsp:txXfrm>
    </dsp:sp>
    <dsp:sp modelId="{0EE8E2A3-7D3D-44F4-B2C9-8547ECB2DAA8}">
      <dsp:nvSpPr>
        <dsp:cNvPr id="0" name=""/>
        <dsp:cNvSpPr/>
      </dsp:nvSpPr>
      <dsp:spPr>
        <a:xfrm>
          <a:off x="4197472" y="4095796"/>
          <a:ext cx="1974019" cy="193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5"/>
              </a:solidFill>
            </a:rPr>
            <a:t>Invite Attachments</a:t>
          </a:r>
          <a:endParaRPr lang="en-US" sz="1900" kern="1200" dirty="0">
            <a:solidFill>
              <a:schemeClr val="accent5"/>
            </a:solidFill>
          </a:endParaRPr>
        </a:p>
      </dsp:txBody>
      <dsp:txXfrm>
        <a:off x="4254168" y="4152492"/>
        <a:ext cx="1860627" cy="1822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5224-6E5E-4AF5-92CC-30CDFD52A6BB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1DC1-7309-4003-9E47-9D788B6F1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05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2E9328-6DC9-4D29-9076-E30A15231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F06C-04D8-4177-8C52-3AAC1ACA3D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tionB1rev2.gif"/>
          <p:cNvPicPr>
            <a:picLocks noChangeAspect="1"/>
          </p:cNvPicPr>
          <p:nvPr userDrawn="1"/>
        </p:nvPicPr>
        <p:blipFill>
          <a:blip r:embed="rId2" cstate="print"/>
          <a:srcRect t="4054" b="86486"/>
          <a:stretch>
            <a:fillRect/>
          </a:stretch>
        </p:blipFill>
        <p:spPr>
          <a:xfrm>
            <a:off x="0" y="5638800"/>
            <a:ext cx="6858000" cy="3505200"/>
          </a:xfrm>
          <a:prstGeom prst="rect">
            <a:avLst/>
          </a:prstGeom>
        </p:spPr>
      </p:pic>
      <p:pic>
        <p:nvPicPr>
          <p:cNvPr id="14" name="Picture 13" descr="OptionB1rev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6858000" cy="56388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844800"/>
            <a:ext cx="4514850" cy="1020047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4267200"/>
            <a:ext cx="4514850" cy="711200"/>
          </a:xfrm>
        </p:spPr>
        <p:txBody>
          <a:bodyPr/>
          <a:lstStyle>
            <a:lvl1pPr marL="0" indent="0" algn="l">
              <a:buFont typeface="Times" charset="0"/>
              <a:buNone/>
              <a:defRPr sz="21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31885" y="8691034"/>
            <a:ext cx="3086100" cy="1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2" tIns="47891" rIns="95782" bIns="47891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US" sz="600" dirty="0">
                <a:latin typeface="Helvetica" charset="0"/>
              </a:rPr>
              <a:t>©</a:t>
            </a:r>
            <a:r>
              <a:rPr lang="en-US" sz="600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600" dirty="0" smtClean="0">
                <a:solidFill>
                  <a:srgbClr val="000000"/>
                </a:solidFill>
                <a:latin typeface="Helvetica" charset="0"/>
              </a:rPr>
              <a:t>2011. </a:t>
            </a:r>
            <a:r>
              <a:rPr lang="en-US" sz="600" dirty="0" err="1">
                <a:solidFill>
                  <a:srgbClr val="000000"/>
                </a:solidFill>
                <a:latin typeface="Helvetica" charset="0"/>
              </a:rPr>
              <a:t>CoreNet</a:t>
            </a:r>
            <a:r>
              <a:rPr lang="en-US" sz="600" dirty="0">
                <a:solidFill>
                  <a:srgbClr val="000000"/>
                </a:solidFill>
                <a:latin typeface="Helvetica" charset="0"/>
              </a:rPr>
              <a:t> Global. All rights reserved.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6576-010D-4180-A343-D9FA8C53A24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EC2CD-C8C6-4FE3-B3DB-C4D201658B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F7C-DD29-40AE-AFFA-7217017FF805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DF2B1-1006-4E9A-8ED1-0A6790EB5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4301" y="101600"/>
            <a:ext cx="6551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101600"/>
            <a:ext cx="4695092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EF35-129E-4E75-866C-A05889C012B9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B617B-066C-45BC-AD42-C1A5FBA26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ptionB1rev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844800"/>
            <a:ext cx="4514850" cy="1020047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4267200"/>
            <a:ext cx="4514850" cy="711200"/>
          </a:xfrm>
        </p:spPr>
        <p:txBody>
          <a:bodyPr/>
          <a:lstStyle>
            <a:lvl1pPr marL="0" indent="0" algn="l">
              <a:buFont typeface="Times" charset="0"/>
              <a:buNone/>
              <a:defRPr sz="21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31885" y="8691034"/>
            <a:ext cx="3086100" cy="1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2" tIns="47891" rIns="95782" bIns="47891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US" sz="600" dirty="0">
                <a:latin typeface="Helvetica" charset="0"/>
              </a:rPr>
              <a:t>©</a:t>
            </a:r>
            <a:r>
              <a:rPr lang="en-US" sz="600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600" dirty="0" smtClean="0">
                <a:solidFill>
                  <a:srgbClr val="000000"/>
                </a:solidFill>
                <a:latin typeface="Helvetica" charset="0"/>
              </a:rPr>
              <a:t>2011. </a:t>
            </a:r>
            <a:r>
              <a:rPr lang="en-US" sz="600" dirty="0" err="1">
                <a:solidFill>
                  <a:srgbClr val="000000"/>
                </a:solidFill>
                <a:latin typeface="Helvetica" charset="0"/>
              </a:rPr>
              <a:t>CoreNet</a:t>
            </a:r>
            <a:r>
              <a:rPr lang="en-US" sz="600" dirty="0">
                <a:solidFill>
                  <a:srgbClr val="000000"/>
                </a:solidFill>
                <a:latin typeface="Helvetica" charset="0"/>
              </a:rPr>
              <a:t> Global.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E13D-EB75-4E75-88A3-21747DFEFA2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48C16-3E67-4715-BCC6-676FCF82B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26" y="5875869"/>
            <a:ext cx="5829300" cy="13278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26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D55E-5666-4363-BEA1-11C9EB46B2FB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725F4-3974-4DDC-88DA-DB91DE22E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30400"/>
            <a:ext cx="3147647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753" y="1930400"/>
            <a:ext cx="3147647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1A67-7027-4A59-9DEE-F5BF4C1E1A72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7BE82-56BF-465F-905E-46A6DF401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5583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05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05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953" y="2046817"/>
            <a:ext cx="303114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953" y="2899833"/>
            <a:ext cx="303114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2D0B-39E4-4596-8B05-42EFD4ED56D5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4C0C9A-CF20-47F9-88C1-9D88259C47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6656-FB72-4AC7-90DC-5B4484D23720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4A5625-0186-43E9-BE11-27FFCC1D8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0329-F163-41F8-B129-0B62B641B942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BF41-92FB-4BC9-B878-955F81E23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326" cy="7122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53" y="364069"/>
            <a:ext cx="383344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32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A82A-A6A0-4403-9804-8A9AD52773F5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2FD00-552E-4951-8174-E7CEA0145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883E-BF03-4388-A505-E17106081E11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4DF9-81F5-4213-917A-C6A5519DCE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25" y="6400800"/>
            <a:ext cx="4114800" cy="4044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125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125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2A83-1624-4052-B98F-B7373FD2F61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16FA7-1452-47C6-B799-182B3749D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32AF-5F79-4E99-8EEB-7834042E7A7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5EF38-F9BD-40E1-8DE9-9CA00306C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4301" y="101600"/>
            <a:ext cx="6551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101600"/>
            <a:ext cx="4695092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E63-9ADD-4C7D-8C1D-99A901CA6BB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6E561-2960-4549-863B-7DCF7DE8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26" y="5875869"/>
            <a:ext cx="5829300" cy="13278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26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D2D4-FF21-4540-9786-540B1A8E5068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80FCC-E847-44C2-B54E-299B79233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30400"/>
            <a:ext cx="3147647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753" y="1930400"/>
            <a:ext cx="3147647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9581-6C39-482F-94F6-BF18553ECE33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031C20-C20D-4C93-8EB6-A9AB6B269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5583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05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05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953" y="2046817"/>
            <a:ext cx="303114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953" y="2899833"/>
            <a:ext cx="303114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DDD0-187E-495D-9A78-9AEFE9B5D74D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F1BE3-E3D5-4721-A46D-46C279358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CA-9950-4A13-9301-519FED7A6126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B40F2-9E0C-4E19-B7EC-90B861AD3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7D2B-9983-4688-A827-451176C61643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33F77-1093-4EB3-B78F-A6C6B9C64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326" cy="7122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53" y="364069"/>
            <a:ext cx="383344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32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AFA2-E3BF-4CC5-8001-3B381DBA0CEE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9D063-F8DB-4CE3-A7F6-021A5F8437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25" y="6400800"/>
            <a:ext cx="4114800" cy="4044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125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125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73-8332-4875-AF63-7A2CEC50BD2E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306AFF-A27E-4E0E-AF3D-ED5ADB7A6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B2rev.t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06400"/>
            <a:ext cx="3943350" cy="10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64008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-38100" y="8991600"/>
            <a:ext cx="2628900" cy="1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2" tIns="47891" rIns="95782" bIns="47891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US" sz="600" dirty="0">
                <a:latin typeface="Helvetica" charset="0"/>
              </a:rPr>
              <a:t>©</a:t>
            </a:r>
            <a:r>
              <a:rPr lang="en-US" sz="600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600" dirty="0" smtClean="0">
                <a:solidFill>
                  <a:srgbClr val="000000"/>
                </a:solidFill>
                <a:latin typeface="Helvetica" charset="0"/>
              </a:rPr>
              <a:t>2011. </a:t>
            </a:r>
            <a:r>
              <a:rPr lang="en-US" sz="600" dirty="0" err="1">
                <a:solidFill>
                  <a:srgbClr val="000000"/>
                </a:solidFill>
                <a:latin typeface="Helvetica" charset="0"/>
              </a:rPr>
              <a:t>CoreNet</a:t>
            </a:r>
            <a:r>
              <a:rPr lang="en-US" sz="600" dirty="0">
                <a:solidFill>
                  <a:srgbClr val="000000"/>
                </a:solidFill>
                <a:latin typeface="Helvetica" charset="0"/>
              </a:rPr>
              <a:t> Global. All rights reserved.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F79D-154F-4153-8E64-A1ED26610553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BB8A7-0BC1-47DA-ABE4-39FE16F7A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57263" rtl="0" eaLnBrk="1" fontAlgn="base" hangingPunct="1">
        <a:spcBef>
          <a:spcPct val="0"/>
        </a:spcBef>
        <a:spcAft>
          <a:spcPts val="0"/>
        </a:spcAft>
        <a:defRPr sz="3000" baseline="0">
          <a:solidFill>
            <a:srgbClr val="008CCC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ionB2revno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06400"/>
            <a:ext cx="3943350" cy="10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30400"/>
            <a:ext cx="6400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5750" y="8737600"/>
            <a:ext cx="2628900" cy="1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2" tIns="47891" rIns="95782" bIns="47891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US" sz="600" dirty="0">
                <a:latin typeface="Helvetica" charset="0"/>
              </a:rPr>
              <a:t>©</a:t>
            </a:r>
            <a:r>
              <a:rPr lang="en-US" sz="600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600" dirty="0" smtClean="0">
                <a:solidFill>
                  <a:srgbClr val="000000"/>
                </a:solidFill>
                <a:latin typeface="Helvetica" charset="0"/>
              </a:rPr>
              <a:t>2011. </a:t>
            </a:r>
            <a:r>
              <a:rPr lang="en-US" sz="600" dirty="0" err="1">
                <a:solidFill>
                  <a:srgbClr val="000000"/>
                </a:solidFill>
                <a:latin typeface="Helvetica" charset="0"/>
              </a:rPr>
              <a:t>CoreNet</a:t>
            </a:r>
            <a:r>
              <a:rPr lang="en-US" sz="600" dirty="0">
                <a:solidFill>
                  <a:srgbClr val="000000"/>
                </a:solidFill>
                <a:latin typeface="Helvetica" charset="0"/>
              </a:rPr>
              <a:t> Global. All rights reserved.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1BF6-2F42-4DA8-A36C-A4B6BF9440C7}" type="datetime5">
              <a:rPr lang="en-US" smtClean="0"/>
              <a:pPr/>
              <a:t>7-Nov-12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E658-06D8-4998-94A3-3FA3DC660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57263" rtl="0" eaLnBrk="1" fontAlgn="base" hangingPunct="1">
        <a:spcBef>
          <a:spcPct val="0"/>
        </a:spcBef>
        <a:spcAft>
          <a:spcPts val="0"/>
        </a:spcAft>
        <a:defRPr sz="3000" baseline="0">
          <a:solidFill>
            <a:srgbClr val="008CCC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3400">
          <a:solidFill>
            <a:srgbClr val="008CCC"/>
          </a:solidFill>
          <a:latin typeface="Arial" charset="0"/>
          <a:ea typeface="ＭＳ Ｐゴシック" pitchFamily="84" charset="-128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6400"/>
            <a:ext cx="3943350" cy="55838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Event title/theme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509958"/>
              </p:ext>
            </p:extLst>
          </p:nvPr>
        </p:nvGraphicFramePr>
        <p:xfrm>
          <a:off x="342900" y="1738312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8001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Have Questions? Need Advice?</a:t>
            </a:r>
          </a:p>
          <a:p>
            <a:r>
              <a:rPr lang="en-US" sz="1400" b="1" u="sng" dirty="0" smtClean="0"/>
              <a:t>Contact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11" name="Teardrop 10"/>
          <p:cNvSpPr/>
          <p:nvPr/>
        </p:nvSpPr>
        <p:spPr bwMode="auto">
          <a:xfrm>
            <a:off x="5029200" y="108857"/>
            <a:ext cx="1709057" cy="957943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4" charset="-128"/>
              </a:rPr>
              <a:t>From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4" charset="-128"/>
              </a:rPr>
              <a:t> what chapter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89135"/>
            <a:ext cx="15036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816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Text here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68519" y="3938572"/>
            <a:ext cx="816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Text here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172200"/>
            <a:ext cx="816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Text here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6172200"/>
            <a:ext cx="816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Text here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68519" y="6172200"/>
            <a:ext cx="816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Text here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eNet Powerpoint">
  <a:themeElements>
    <a:clrScheme name="Custom 2">
      <a:dk1>
        <a:srgbClr val="000000"/>
      </a:dk1>
      <a:lt1>
        <a:srgbClr val="FFFFFF"/>
      </a:lt1>
      <a:dk2>
        <a:srgbClr val="0076C2"/>
      </a:dk2>
      <a:lt2>
        <a:srgbClr val="0396D5"/>
      </a:lt2>
      <a:accent1>
        <a:srgbClr val="E74E20"/>
      </a:accent1>
      <a:accent2>
        <a:srgbClr val="F59912"/>
      </a:accent2>
      <a:accent3>
        <a:srgbClr val="6B9B3D"/>
      </a:accent3>
      <a:accent4>
        <a:srgbClr val="0396D5"/>
      </a:accent4>
      <a:accent5>
        <a:srgbClr val="CCCCCC"/>
      </a:accent5>
      <a:accent6>
        <a:srgbClr val="E8F2FB"/>
      </a:accent6>
      <a:hlink>
        <a:srgbClr val="6CBCE3"/>
      </a:hlink>
      <a:folHlink>
        <a:srgbClr val="D4E7F7"/>
      </a:folHlink>
    </a:clrScheme>
    <a:fontScheme name="CNG PPT Template 20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CNG PPT Template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eNet Powerpoint">
  <a:themeElements>
    <a:clrScheme name="Custom 2">
      <a:dk1>
        <a:srgbClr val="000000"/>
      </a:dk1>
      <a:lt1>
        <a:srgbClr val="FFFFFF"/>
      </a:lt1>
      <a:dk2>
        <a:srgbClr val="0076C2"/>
      </a:dk2>
      <a:lt2>
        <a:srgbClr val="0396D5"/>
      </a:lt2>
      <a:accent1>
        <a:srgbClr val="E74E20"/>
      </a:accent1>
      <a:accent2>
        <a:srgbClr val="F59912"/>
      </a:accent2>
      <a:accent3>
        <a:srgbClr val="6B9B3D"/>
      </a:accent3>
      <a:accent4>
        <a:srgbClr val="0396D5"/>
      </a:accent4>
      <a:accent5>
        <a:srgbClr val="CCCCCC"/>
      </a:accent5>
      <a:accent6>
        <a:srgbClr val="E8F2FB"/>
      </a:accent6>
      <a:hlink>
        <a:srgbClr val="6CBCE3"/>
      </a:hlink>
      <a:folHlink>
        <a:srgbClr val="D4E7F7"/>
      </a:folHlink>
    </a:clrScheme>
    <a:fontScheme name="CNG PPT Template 20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CNG PPT Template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 PPT Template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 PPT Template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CoreNet Powerpoint</Template>
  <TotalTime>2605</TotalTime>
  <Words>45</Words>
  <Application>Microsoft Office PowerPoint</Application>
  <PresentationFormat>Letter Paper (8.5x11 in)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CoreNet Powerpoint</vt:lpstr>
      <vt:lpstr>1_CoreNet Powerpoint</vt:lpstr>
      <vt:lpstr>Event title/theme</vt:lpstr>
    </vt:vector>
  </TitlesOfParts>
  <Company>Corenet Global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Melody Highsmith</dc:creator>
  <cp:lastModifiedBy>Tricia Warrick</cp:lastModifiedBy>
  <cp:revision>104</cp:revision>
  <dcterms:created xsi:type="dcterms:W3CDTF">2009-09-22T16:45:33Z</dcterms:created>
  <dcterms:modified xsi:type="dcterms:W3CDTF">2012-11-07T16:38:19Z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XPAuthor">
    <vt:lpwstr>Kenny Rodriguez</vt:lpwstr>
  </property>
  <property fmtid="{D5CDD505-2E9C-101B-9397-08002B2CF9AE}" pid="3" name="AXPDataClassification">
    <vt:lpwstr>AXP Public</vt:lpwstr>
  </property>
  <property fmtid="{D5CDD505-2E9C-101B-9397-08002B2CF9AE}" pid="4" name="AXPDataClassificationForSearch">
    <vt:lpwstr>AXPPublic_UniqueSearchString</vt:lpwstr>
  </property>
  <property fmtid="{D5CDD505-2E9C-101B-9397-08002B2CF9AE}" pid="5" name="AXPLastAuthor">
    <vt:lpwstr>Kenny Rodriguez</vt:lpwstr>
  </property>
  <property fmtid="{D5CDD505-2E9C-101B-9397-08002B2CF9AE}" pid="6" name="_NewReviewCycle">
    <vt:lpwstr/>
  </property>
</Properties>
</file>